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9a176a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9a176a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010dd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010d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Emily Joy Goldberg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Emily Joy Goldberg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giving,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change,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diff’rences,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justice,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power of fairness,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the web of life,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believe in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at the center,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center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